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57" r:id="rId13"/>
    <p:sldId id="276" r:id="rId14"/>
    <p:sldId id="268" r:id="rId15"/>
    <p:sldId id="277" r:id="rId16"/>
    <p:sldId id="267" r:id="rId17"/>
    <p:sldId id="281" r:id="rId18"/>
    <p:sldId id="282" r:id="rId19"/>
    <p:sldId id="283" r:id="rId20"/>
    <p:sldId id="266" r:id="rId21"/>
    <p:sldId id="279" r:id="rId22"/>
    <p:sldId id="278" r:id="rId23"/>
    <p:sldId id="280" r:id="rId24"/>
    <p:sldId id="284" r:id="rId25"/>
    <p:sldId id="285" r:id="rId26"/>
    <p:sldId id="259" r:id="rId27"/>
    <p:sldId id="270" r:id="rId28"/>
    <p:sldId id="272" r:id="rId29"/>
    <p:sldId id="271" r:id="rId30"/>
    <p:sldId id="303" r:id="rId31"/>
    <p:sldId id="306" r:id="rId32"/>
    <p:sldId id="287" r:id="rId33"/>
    <p:sldId id="289" r:id="rId34"/>
    <p:sldId id="286" r:id="rId35"/>
    <p:sldId id="258" r:id="rId36"/>
    <p:sldId id="260" r:id="rId37"/>
    <p:sldId id="261" r:id="rId38"/>
    <p:sldId id="262" r:id="rId39"/>
    <p:sldId id="263" r:id="rId40"/>
    <p:sldId id="265" r:id="rId41"/>
    <p:sldId id="290" r:id="rId42"/>
    <p:sldId id="292" r:id="rId43"/>
    <p:sldId id="293" r:id="rId44"/>
    <p:sldId id="291" r:id="rId45"/>
    <p:sldId id="294" r:id="rId46"/>
    <p:sldId id="295" r:id="rId47"/>
    <p:sldId id="296" r:id="rId48"/>
    <p:sldId id="297" r:id="rId49"/>
    <p:sldId id="299" r:id="rId50"/>
    <p:sldId id="300" r:id="rId51"/>
    <p:sldId id="298" r:id="rId52"/>
    <p:sldId id="304" r:id="rId53"/>
    <p:sldId id="305" r:id="rId54"/>
    <p:sldId id="269" r:id="rId55"/>
    <p:sldId id="273" r:id="rId56"/>
    <p:sldId id="274" r:id="rId57"/>
    <p:sldId id="301" r:id="rId58"/>
    <p:sldId id="302" r:id="rId59"/>
    <p:sldId id="275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76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88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90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1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37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37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38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63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24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2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82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49B55-112F-4C16-B8EE-81CABD7ABF9D}" type="datetimeFigureOut">
              <a:rPr lang="cs-CZ" smtClean="0"/>
              <a:t>22. 3. 2018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C5966-648A-4970-8F6E-478A6C58E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57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Praktické využití interaktivních her muzeí a galerií ve výuce výtvarné výchovy a dalších společenskovědních oborů 2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7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Ukázka </a:t>
            </a:r>
            <a:r>
              <a:rPr lang="cs-CZ" dirty="0"/>
              <a:t>výstupu účastníků </a:t>
            </a:r>
            <a:r>
              <a:rPr lang="cs-CZ" dirty="0" smtClean="0"/>
              <a:t>semináře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3074" name="Picture 2" descr="C:\Users\sobanovp\Downloads\Anima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1289298" cy="12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86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3339028" cy="3412976"/>
          </a:xfrm>
        </p:spPr>
      </p:pic>
    </p:spTree>
    <p:extLst>
      <p:ext uri="{BB962C8B-B14F-4D97-AF65-F5344CB8AC3E}">
        <p14:creationId xmlns:p14="http://schemas.microsoft.com/office/powerpoint/2010/main" val="376091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/>
              <a:t>Hrst </a:t>
            </a:r>
            <a:r>
              <a:rPr lang="cs-CZ" sz="4800" b="1" dirty="0" smtClean="0"/>
              <a:t>tipů</a:t>
            </a:r>
            <a:br>
              <a:rPr lang="cs-CZ" sz="4800" b="1" dirty="0" smtClean="0"/>
            </a:br>
            <a:r>
              <a:rPr lang="cs-CZ" sz="4800" b="1" dirty="0" smtClean="0"/>
              <a:t>(část Petry </a:t>
            </a:r>
            <a:r>
              <a:rPr lang="cs-CZ" sz="4800" b="1" dirty="0" err="1" smtClean="0"/>
              <a:t>Šobáňové</a:t>
            </a:r>
            <a:r>
              <a:rPr lang="cs-CZ" sz="4800" b="1" dirty="0" smtClean="0"/>
              <a:t>)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42110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5300" b="1" dirty="0" err="1" smtClean="0"/>
              <a:t>Eduklipy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(stránky muzeí, </a:t>
            </a:r>
            <a:r>
              <a:rPr lang="cs-CZ" dirty="0" err="1" smtClean="0"/>
              <a:t>YouTube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2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4" y="836712"/>
            <a:ext cx="8854952" cy="498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9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5300" b="1" dirty="0" smtClean="0"/>
              <a:t>Hry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 estetickým účinkem </a:t>
            </a:r>
            <a:br>
              <a:rPr lang="cs-CZ" dirty="0" smtClean="0"/>
            </a:br>
            <a:r>
              <a:rPr lang="cs-CZ" dirty="0" smtClean="0"/>
              <a:t>nebo se zdařile podaným vzdělávacím obsahem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8277" r="18085" b="14028"/>
          <a:stretch/>
        </p:blipFill>
        <p:spPr bwMode="auto">
          <a:xfrm>
            <a:off x="686841" y="764704"/>
            <a:ext cx="786913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7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obanovp\Documents\2018\Artama kurz pokračování\basguiat\28943650_954679574692942_21029813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4" y="476672"/>
            <a:ext cx="7944880" cy="595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obanovp\Documents\2018\Artama kurz pokračování\basguiat\28945295_954679581359608_17810198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obanovp\Documents\2018\Artama kurz pokračování\basguiat\28939143_954679601359606_156167237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" y="33265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Aplikace z části kurzu </a:t>
            </a:r>
            <a:r>
              <a:rPr lang="cs-CZ" b="1" dirty="0" smtClean="0"/>
              <a:t>vedené </a:t>
            </a:r>
            <a:br>
              <a:rPr lang="cs-CZ" b="1" dirty="0" smtClean="0"/>
            </a:br>
            <a:r>
              <a:rPr lang="cs-CZ" b="1" dirty="0" smtClean="0"/>
              <a:t>Lenkou </a:t>
            </a:r>
            <a:r>
              <a:rPr lang="cs-CZ" b="1" dirty="0" err="1"/>
              <a:t>Trantírkovou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04214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8641" r="14557" b="12544"/>
          <a:stretch/>
        </p:blipFill>
        <p:spPr bwMode="auto">
          <a:xfrm>
            <a:off x="683568" y="764704"/>
            <a:ext cx="7948246" cy="492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2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obanovp\Documents\2018\Artama kurz pokračování\basguiat\28945608_954675821359984_128532596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9839" y="635307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Orbit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8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obanovp\Documents\2018\Artama kurz pokračování\basguiat\28547507_954675814693318_8489548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obanovp\Documents\2018\Artama kurz pokračování\basguiat\28943292_954678754693024_108410984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004"/>
            <a:ext cx="8241433" cy="61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obanovp\Documents\2018\Artama kurz pokračování\basguiat\28879718_954678741359692_213772660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043"/>
            <a:ext cx="8136904" cy="61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0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2348880"/>
            <a:ext cx="8229600" cy="1143000"/>
          </a:xfrm>
        </p:spPr>
        <p:txBody>
          <a:bodyPr/>
          <a:lstStyle/>
          <a:p>
            <a:r>
              <a:rPr lang="cs-CZ" b="1" dirty="0" smtClean="0"/>
              <a:t>E-</a:t>
            </a:r>
            <a:r>
              <a:rPr lang="cs-CZ" b="1" dirty="0" err="1" smtClean="0"/>
              <a:t>learningové</a:t>
            </a:r>
            <a:r>
              <a:rPr lang="cs-CZ" b="1" dirty="0" smtClean="0"/>
              <a:t> portály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201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8702" r="14649" b="24399"/>
          <a:stretch/>
        </p:blipFill>
        <p:spPr bwMode="auto">
          <a:xfrm>
            <a:off x="683568" y="1484784"/>
            <a:ext cx="792087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7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8640" r="13402" b="3975"/>
          <a:stretch/>
        </p:blipFill>
        <p:spPr bwMode="auto">
          <a:xfrm>
            <a:off x="395536" y="476672"/>
            <a:ext cx="8466994" cy="566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8768" r="12435" b="4263"/>
          <a:stretch/>
        </p:blipFill>
        <p:spPr bwMode="auto">
          <a:xfrm>
            <a:off x="467544" y="692696"/>
            <a:ext cx="8064896" cy="51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4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1478" b="22268"/>
          <a:stretch/>
        </p:blipFill>
        <p:spPr bwMode="auto">
          <a:xfrm>
            <a:off x="254153" y="1628800"/>
            <a:ext cx="855726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Příklady užití aplikací v muzejním prostředí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b="1" dirty="0" err="1"/>
              <a:t>HumOn</a:t>
            </a:r>
            <a:r>
              <a:rPr lang="cs-CZ" dirty="0"/>
              <a:t> / https://play.google.com/store/apps/details?id=com.musicroquis.hum_on&amp;hl=cs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Název </a:t>
            </a:r>
            <a:r>
              <a:rPr lang="cs-CZ" dirty="0"/>
              <a:t>aplikace </a:t>
            </a:r>
            <a:r>
              <a:rPr lang="cs-CZ" dirty="0" err="1"/>
              <a:t>HumOn</a:t>
            </a:r>
            <a:r>
              <a:rPr lang="cs-CZ" dirty="0"/>
              <a:t> vychází ze slova </a:t>
            </a:r>
            <a:r>
              <a:rPr lang="cs-CZ" dirty="0" err="1"/>
              <a:t>humming</a:t>
            </a:r>
            <a:r>
              <a:rPr lang="cs-CZ" dirty="0"/>
              <a:t> = broukání si, mumlání... Aplikace zaznamenává lidský hlas a převádí ho do melodie. Zaznamenává ji do not, které se dají posléze editovat. Aplikace se dá využít například k ozvučení vybraných uměleckých děl. Ukázku využití zpracovanou studenty střední školy můžete zhlédnout zde: https://muo-heart.webnode.cz/l/impresionismus/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80357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r="7115" b="8421"/>
          <a:stretch/>
        </p:blipFill>
        <p:spPr bwMode="auto">
          <a:xfrm>
            <a:off x="395536" y="1124744"/>
            <a:ext cx="8248132" cy="416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19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http://www.artsology.com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7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5300" b="1" dirty="0" smtClean="0"/>
              <a:t>Nástroje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ke kreslení a tvůrčím činnostem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2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3200" dirty="0" err="1" smtClean="0"/>
              <a:t>PicsArt</a:t>
            </a:r>
            <a:r>
              <a:rPr lang="cs-CZ" sz="3200" dirty="0"/>
              <a:t>	</a:t>
            </a:r>
            <a:r>
              <a:rPr lang="cs-CZ" sz="3200" dirty="0" smtClean="0"/>
              <a:t>		</a:t>
            </a:r>
            <a:r>
              <a:rPr lang="cs-CZ" sz="3200" dirty="0" err="1" smtClean="0"/>
              <a:t>Animator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err="1" smtClean="0"/>
              <a:t>Create</a:t>
            </a:r>
            <a:r>
              <a:rPr lang="cs-CZ" sz="3200" dirty="0"/>
              <a:t>	</a:t>
            </a:r>
            <a:r>
              <a:rPr lang="cs-CZ" sz="3200" dirty="0" smtClean="0"/>
              <a:t>		</a:t>
            </a:r>
            <a:r>
              <a:rPr lang="cs-CZ" sz="3200" dirty="0" err="1" smtClean="0"/>
              <a:t>Sketches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err="1" smtClean="0"/>
              <a:t>Paper</a:t>
            </a:r>
            <a:r>
              <a:rPr lang="cs-CZ" sz="3200" dirty="0"/>
              <a:t>	</a:t>
            </a:r>
            <a:r>
              <a:rPr lang="cs-CZ" sz="3200" dirty="0" smtClean="0"/>
              <a:t>		Clip2Comic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err="1" smtClean="0"/>
              <a:t>Captions</a:t>
            </a:r>
            <a:r>
              <a:rPr lang="cs-CZ" sz="3200" dirty="0"/>
              <a:t>	</a:t>
            </a:r>
            <a:r>
              <a:rPr lang="cs-CZ" sz="3200" dirty="0" smtClean="0"/>
              <a:t>		</a:t>
            </a:r>
            <a:r>
              <a:rPr lang="cs-CZ" sz="3200" dirty="0" err="1" smtClean="0"/>
              <a:t>Popstamatic</a:t>
            </a:r>
            <a:r>
              <a:rPr lang="cs-CZ" sz="3200" dirty="0" smtClean="0"/>
              <a:t> /</a:t>
            </a:r>
            <a:br>
              <a:rPr lang="cs-CZ" sz="3200" dirty="0" smtClean="0"/>
            </a:br>
            <a:r>
              <a:rPr lang="cs-CZ" sz="3200" dirty="0"/>
              <a:t>	</a:t>
            </a:r>
            <a:r>
              <a:rPr lang="cs-CZ" sz="3200" dirty="0" smtClean="0"/>
              <a:t>			</a:t>
            </a:r>
            <a:r>
              <a:rPr lang="cs-CZ" sz="3200" dirty="0" err="1" smtClean="0"/>
              <a:t>PopArt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21506" name="Picture 2" descr="C:\Users\sobanovp\Documents\2018\Artama kurz pokračování\basguiat\246x0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00" y="1052736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6" t="42970" r="46293" b="48374"/>
          <a:stretch/>
        </p:blipFill>
        <p:spPr bwMode="auto">
          <a:xfrm>
            <a:off x="6575599" y="2043239"/>
            <a:ext cx="758850" cy="6568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42638" r="84899" b="48181"/>
          <a:stretch/>
        </p:blipFill>
        <p:spPr bwMode="auto">
          <a:xfrm>
            <a:off x="6575599" y="914970"/>
            <a:ext cx="758850" cy="75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2" t="59979" r="8168" b="30208"/>
          <a:stretch/>
        </p:blipFill>
        <p:spPr bwMode="auto">
          <a:xfrm>
            <a:off x="2391712" y="3980860"/>
            <a:ext cx="723268" cy="786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1" t="59548" r="27478" b="30556"/>
          <a:stretch/>
        </p:blipFill>
        <p:spPr bwMode="auto">
          <a:xfrm>
            <a:off x="6613637" y="2970446"/>
            <a:ext cx="682773" cy="7207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0" t="42594" r="27662" b="48244"/>
          <a:stretch/>
        </p:blipFill>
        <p:spPr bwMode="auto">
          <a:xfrm>
            <a:off x="2394900" y="2043239"/>
            <a:ext cx="681164" cy="7515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sobanovp\Documents\2018\Artama kurz pokračování\basguiat\246x0w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61" y="3933056"/>
            <a:ext cx="881881" cy="8818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sobanovp\Documents\2018\Artama kurz pokračování\basguiat\pop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71" y="4968673"/>
            <a:ext cx="108785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sobanovp\Documents\2018\Artama kurz pokračování\basguiat\246x0w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19" y="2970446"/>
            <a:ext cx="906241" cy="90624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6000" b="1" dirty="0" smtClean="0"/>
              <a:t>Workshop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aneb</a:t>
            </a:r>
            <a:br>
              <a:rPr lang="cs-CZ" dirty="0" smtClean="0"/>
            </a:br>
            <a:r>
              <a:rPr lang="cs-CZ" dirty="0" smtClean="0"/>
              <a:t>experimentuj podle libosti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30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SAMPLOVÁNÍ PODLE </a:t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Jean-Michela </a:t>
            </a:r>
            <a:r>
              <a:rPr lang="cs-CZ" dirty="0" err="1" smtClean="0">
                <a:solidFill>
                  <a:srgbClr val="FF0000"/>
                </a:solidFill>
              </a:rPr>
              <a:t>Basquiata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potřebujeme stáhnout aplikaci PICSART</a:t>
            </a:r>
          </a:p>
          <a:p>
            <a:r>
              <a:rPr lang="cs-CZ" dirty="0" smtClean="0"/>
              <a:t>zhlédneme motivační video o umělci</a:t>
            </a:r>
          </a:p>
          <a:p>
            <a:pPr marL="0" indent="0">
              <a:buNone/>
            </a:pPr>
            <a:r>
              <a:rPr lang="cs-CZ" sz="2600" dirty="0" smtClean="0"/>
              <a:t>(http://www.artsology.com/blog/2017/05/</a:t>
            </a:r>
            <a:r>
              <a:rPr lang="cs-CZ" sz="2600" dirty="0" err="1" smtClean="0"/>
              <a:t>short</a:t>
            </a:r>
            <a:r>
              <a:rPr lang="cs-CZ" sz="2600" dirty="0" smtClean="0"/>
              <a:t>-film-</a:t>
            </a:r>
            <a:r>
              <a:rPr lang="cs-CZ" sz="2600" dirty="0" err="1" smtClean="0"/>
              <a:t>about</a:t>
            </a:r>
            <a:r>
              <a:rPr lang="cs-CZ" sz="2600" dirty="0" smtClean="0"/>
              <a:t>-</a:t>
            </a:r>
            <a:r>
              <a:rPr lang="cs-CZ" sz="2600" dirty="0" err="1" smtClean="0"/>
              <a:t>jean</a:t>
            </a:r>
            <a:r>
              <a:rPr lang="cs-CZ" sz="2600" dirty="0" smtClean="0"/>
              <a:t>-</a:t>
            </a:r>
            <a:r>
              <a:rPr lang="cs-CZ" sz="2600" dirty="0" err="1" smtClean="0"/>
              <a:t>michel</a:t>
            </a:r>
            <a:r>
              <a:rPr lang="cs-CZ" sz="2600" dirty="0" smtClean="0"/>
              <a:t>-</a:t>
            </a:r>
            <a:r>
              <a:rPr lang="cs-CZ" sz="2600" dirty="0" err="1" smtClean="0"/>
              <a:t>basquiat</a:t>
            </a:r>
            <a:r>
              <a:rPr lang="cs-CZ" sz="2600" dirty="0" smtClean="0"/>
              <a:t>-and-</a:t>
            </a:r>
            <a:r>
              <a:rPr lang="cs-CZ" sz="2600" dirty="0" err="1" smtClean="0"/>
              <a:t>visual</a:t>
            </a:r>
            <a:r>
              <a:rPr lang="cs-CZ" sz="2600" dirty="0" smtClean="0"/>
              <a:t>-</a:t>
            </a:r>
            <a:r>
              <a:rPr lang="cs-CZ" sz="2600" dirty="0" err="1" smtClean="0"/>
              <a:t>sampling</a:t>
            </a:r>
            <a:r>
              <a:rPr lang="cs-CZ" sz="2600" dirty="0" smtClean="0"/>
              <a:t>/)</a:t>
            </a:r>
          </a:p>
          <a:p>
            <a:r>
              <a:rPr lang="cs-CZ" dirty="0" smtClean="0"/>
              <a:t>stáhneme obrázek umělce a upravujeme </a:t>
            </a:r>
            <a:br>
              <a:rPr lang="cs-CZ" dirty="0" smtClean="0"/>
            </a:br>
            <a:r>
              <a:rPr lang="cs-CZ" dirty="0" smtClean="0"/>
              <a:t>v kreslicím programu do podoby obrázku, videa nebo </a:t>
            </a:r>
            <a:r>
              <a:rPr lang="cs-CZ" dirty="0" err="1" smtClean="0"/>
              <a:t>gifu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3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obanovp\Documents\2018\Artama kurz pokračování\basguiat\246x0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868" y="4941168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obanovp\Documents\2018\Artama kurz pokračování\basguiat\Philistines-1982-Jean-Michel-Basqui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00728" cy="43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banovp\Documents\2018\Artama kurz pokračování\basguiat\28907191_954111391416427_13612973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56" y="571666"/>
            <a:ext cx="3024336" cy="537659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banovp\Documents\2018\Artama kurz pokračování\basguiat\28907070_954111401416426_173671558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1667"/>
            <a:ext cx="3024336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37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banovp\Documents\2018\Artama kurz pokračování\basguiat\28907892_954111404749759_74876590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32808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obanovp\Documents\2018\Artama kurz pokračování\basguiat\29341060_954111431416423_93278495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2808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banovp\Documents\2018\Artama kurz pokračování\basguiat\28907087_954111438083089_39028449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764704"/>
            <a:ext cx="307834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obanovp\Documents\2018\Artama kurz pokračování\basguiat\29003623_954111448083088_171294533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764704"/>
            <a:ext cx="307834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Ukázka </a:t>
            </a:r>
            <a:r>
              <a:rPr lang="cs-CZ" dirty="0"/>
              <a:t>výstupu účastníků </a:t>
            </a:r>
            <a:r>
              <a:rPr lang="cs-CZ" dirty="0" smtClean="0"/>
              <a:t>semináře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dirty="0"/>
          </a:p>
        </p:txBody>
      </p:sp>
      <p:pic>
        <p:nvPicPr>
          <p:cNvPr id="1026" name="Picture 2" descr="C:\Users\sobanovp\Downloads\Hum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1145282" cy="11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997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banovp\Documents\2018\Artama kurz pokračování\basguiat\258961197007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0231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TVOŘÍME KOMIKSOVÝ STRIP</a:t>
            </a:r>
            <a:br>
              <a:rPr lang="cs-CZ" dirty="0" smtClean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cs-CZ" dirty="0"/>
              <a:t>krátký, většinou černobílý vtipný komiks, sestávající pouze z 2 až 6 políček tvořících proužek (anglicky </a:t>
            </a:r>
            <a:r>
              <a:rPr lang="cs-CZ" b="1" dirty="0" err="1"/>
              <a:t>strip</a:t>
            </a:r>
            <a:r>
              <a:rPr lang="cs-CZ" dirty="0" smtClean="0"/>
              <a:t>)</a:t>
            </a:r>
          </a:p>
          <a:p>
            <a:r>
              <a:rPr lang="cs-CZ" dirty="0" smtClean="0"/>
              <a:t>potřebujeme stáhnout 2 aplikace: Clip2Comic a </a:t>
            </a:r>
            <a:r>
              <a:rPr lang="cs-CZ" dirty="0" err="1" smtClean="0"/>
              <a:t>Captions</a:t>
            </a:r>
            <a:r>
              <a:rPr 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22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Clip2Comic</a:t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err="1" smtClean="0"/>
              <a:t>Captions</a:t>
            </a:r>
            <a:r>
              <a:rPr lang="cs-CZ" sz="3200" dirty="0"/>
              <a:t>	</a:t>
            </a:r>
            <a:r>
              <a:rPr lang="cs-CZ" sz="3200" dirty="0" smtClean="0"/>
              <a:t>		</a:t>
            </a:r>
            <a:endParaRPr lang="cs-CZ" sz="3200" dirty="0"/>
          </a:p>
        </p:txBody>
      </p:sp>
      <p:pic>
        <p:nvPicPr>
          <p:cNvPr id="7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2" t="59979" r="8168" b="30208"/>
          <a:stretch/>
        </p:blipFill>
        <p:spPr bwMode="auto">
          <a:xfrm>
            <a:off x="3131839" y="4293096"/>
            <a:ext cx="818619" cy="8899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1" t="59548" r="27478" b="30556"/>
          <a:stretch/>
        </p:blipFill>
        <p:spPr bwMode="auto">
          <a:xfrm>
            <a:off x="3131840" y="2204864"/>
            <a:ext cx="818619" cy="8640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vymyslíme scénář;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připravíme fotografie;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 Clip2Comic otevřeme své fotografie </a:t>
            </a:r>
            <a:br>
              <a:rPr lang="cs-CZ" dirty="0" smtClean="0"/>
            </a:br>
            <a:r>
              <a:rPr lang="cs-CZ" dirty="0" smtClean="0"/>
              <a:t>a převedeme je do komiksové úpravy; </a:t>
            </a:r>
            <a:br>
              <a:rPr lang="cs-CZ" dirty="0" smtClean="0"/>
            </a:br>
            <a:r>
              <a:rPr lang="cs-CZ" dirty="0" smtClean="0"/>
              <a:t>uložíme;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 aplikaci </a:t>
            </a:r>
            <a:r>
              <a:rPr lang="cs-CZ" dirty="0" err="1" smtClean="0"/>
              <a:t>Captions</a:t>
            </a:r>
            <a:r>
              <a:rPr lang="cs-CZ" dirty="0" smtClean="0"/>
              <a:t> dotvoříme </a:t>
            </a:r>
            <a:r>
              <a:rPr lang="cs-CZ" dirty="0" err="1" smtClean="0"/>
              <a:t>strip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a opatříme fotografie bublinami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4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obanovp\Documents\2018\Artama kurz pokračování\basguiat\28946782_954676018026631_182300518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sobanovp\Documents\2018\Artama kurz pokračování\basguiat\29243281_954676028026630_755055493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obanovp\Documents\2018\Artama kurz pokračování\basguiat\29242857_954676011359965_211970700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62" y="1346575"/>
            <a:ext cx="5217096" cy="391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obanovp\Documents\2018\Artama kurz pokračování\basguiat\28944120_954675998026633_26725151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0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smtClean="0"/>
              <a:t>Experimentujeme s pop </a:t>
            </a:r>
            <a:r>
              <a:rPr lang="cs-CZ" b="1" dirty="0" err="1" smtClean="0"/>
              <a:t>artem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r>
              <a:rPr lang="cs-CZ" dirty="0" smtClean="0"/>
              <a:t>potřebujeme stáhnout aplikaci </a:t>
            </a:r>
            <a:r>
              <a:rPr lang="cs-CZ" dirty="0" err="1" smtClean="0"/>
              <a:t>PopArt</a:t>
            </a:r>
            <a:r>
              <a:rPr lang="cs-CZ" dirty="0" smtClean="0"/>
              <a:t> (Android) nebo </a:t>
            </a:r>
            <a:r>
              <a:rPr lang="cs-CZ" dirty="0" err="1"/>
              <a:t>Popstamatic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iOS</a:t>
            </a:r>
            <a:r>
              <a:rPr lang="cs-CZ" dirty="0" smtClean="0"/>
              <a:t>);</a:t>
            </a:r>
          </a:p>
          <a:p>
            <a:r>
              <a:rPr lang="cs-CZ" dirty="0" smtClean="0"/>
              <a:t>stáhneme obrázek a upravujeme v programu do různých barevných variant;</a:t>
            </a:r>
          </a:p>
          <a:p>
            <a:r>
              <a:rPr lang="cs-CZ" dirty="0" smtClean="0"/>
              <a:t>dál experimentujeme a obrázky editujeme </a:t>
            </a:r>
            <a:br>
              <a:rPr lang="cs-CZ" dirty="0" smtClean="0"/>
            </a:br>
            <a:r>
              <a:rPr lang="cs-CZ" dirty="0" smtClean="0"/>
              <a:t>i v jiných editorech!</a:t>
            </a:r>
          </a:p>
        </p:txBody>
      </p:sp>
    </p:spTree>
    <p:extLst>
      <p:ext uri="{BB962C8B-B14F-4D97-AF65-F5344CB8AC3E}">
        <p14:creationId xmlns:p14="http://schemas.microsoft.com/office/powerpoint/2010/main" val="3709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3200" dirty="0"/>
              <a:t>	</a:t>
            </a:r>
            <a:r>
              <a:rPr lang="cs-CZ" sz="3200" dirty="0" smtClean="0"/>
              <a:t>	</a:t>
            </a:r>
            <a:r>
              <a:rPr lang="cs-CZ" sz="3200" dirty="0" err="1" smtClean="0"/>
              <a:t>Popstamatic</a:t>
            </a:r>
            <a:r>
              <a:rPr lang="cs-CZ" sz="3200" dirty="0" smtClean="0"/>
              <a:t> </a:t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>	</a:t>
            </a:r>
            <a:r>
              <a:rPr lang="cs-CZ" sz="3200" dirty="0" smtClean="0"/>
              <a:t>	</a:t>
            </a:r>
            <a:r>
              <a:rPr lang="cs-CZ" sz="3200" dirty="0" err="1" smtClean="0"/>
              <a:t>PopArt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21508" name="Picture 4" descr="C:\Users\sobanovp\Documents\2018\Artama kurz pokračování\basguiat\246x0w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881881" cy="8818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sobanovp\Documents\2018\Artama kurz pokračování\basguiat\po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22" y="3068960"/>
            <a:ext cx="108785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obanovp\Documents\2018\Artama kurz pokračování\basguiat\328944_huVUrkPn0Y4pIbjdlluUH5Qg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6675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dona_Gabriel_Hum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42739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obanovp\Documents\2018\Artama kurz pokračování\basguiat\pop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94555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obanovp\Documents\2018\Artama kurz pokračování\basguiat\29004033_954676044693295_12983735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2969791" cy="395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1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Inspirujte se vizualitou „Oka“ od Centre </a:t>
            </a:r>
            <a:r>
              <a:rPr lang="cs-CZ" b="1" dirty="0" err="1" smtClean="0"/>
              <a:t>Pompidou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b="1" dirty="0" smtClean="0"/>
              <a:t>a vytvořte svůj </a:t>
            </a:r>
            <a:r>
              <a:rPr lang="cs-CZ" b="1" dirty="0" err="1" smtClean="0"/>
              <a:t>gif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>s motivem kruhu a oka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>
            <a:normAutofit/>
          </a:bodyPr>
          <a:lstStyle/>
          <a:p>
            <a:r>
              <a:rPr lang="cs-CZ" dirty="0" smtClean="0"/>
              <a:t>potřebujeme stáhnout aplikaci </a:t>
            </a:r>
            <a:r>
              <a:rPr lang="cs-CZ" dirty="0" err="1" smtClean="0"/>
              <a:t>Animator</a:t>
            </a:r>
            <a:endParaRPr lang="cs-CZ" dirty="0" smtClean="0"/>
          </a:p>
          <a:p>
            <a:r>
              <a:rPr lang="cs-CZ" dirty="0" smtClean="0"/>
              <a:t>v programu tvoříme tvar, který animujeme a upravujeme do různých barevných variant;</a:t>
            </a:r>
          </a:p>
          <a:p>
            <a:r>
              <a:rPr lang="cs-CZ" dirty="0" smtClean="0"/>
              <a:t>generujeme </a:t>
            </a:r>
            <a:r>
              <a:rPr lang="cs-CZ" dirty="0" err="1" smtClean="0"/>
              <a:t>gif</a:t>
            </a:r>
            <a:r>
              <a:rPr lang="cs-CZ" dirty="0" smtClean="0"/>
              <a:t> nebo video</a:t>
            </a:r>
          </a:p>
        </p:txBody>
      </p:sp>
    </p:spTree>
    <p:extLst>
      <p:ext uri="{BB962C8B-B14F-4D97-AF65-F5344CB8AC3E}">
        <p14:creationId xmlns:p14="http://schemas.microsoft.com/office/powerpoint/2010/main" val="942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obanovp\Documents\2018\Artama kurz pokračování\basguiat\28946208_954682921359274_1264751947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42638" r="84899" b="48181"/>
          <a:stretch/>
        </p:blipFill>
        <p:spPr bwMode="auto">
          <a:xfrm>
            <a:off x="3923928" y="914969"/>
            <a:ext cx="758850" cy="75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r="7115" b="8421"/>
          <a:stretch/>
        </p:blipFill>
        <p:spPr bwMode="auto">
          <a:xfrm>
            <a:off x="899592" y="2204864"/>
            <a:ext cx="7168012" cy="362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3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Kreslíme, animujeme...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zkoumáme možnosti různých aplikací,</a:t>
            </a:r>
          </a:p>
          <a:p>
            <a:r>
              <a:rPr lang="cs-CZ" dirty="0" smtClean="0"/>
              <a:t>když zlobí nebo jsou k ničemu, vyhodíme je...</a:t>
            </a:r>
          </a:p>
          <a:p>
            <a:r>
              <a:rPr lang="cs-CZ" dirty="0" smtClean="0"/>
              <a:t>když jsou dobré, zkoušíme jejich další možnosti, třeba i placené...</a:t>
            </a:r>
          </a:p>
          <a:p>
            <a:r>
              <a:rPr lang="cs-CZ" dirty="0" smtClean="0"/>
              <a:t>pokud si osvojíte jednu, ostatní už jsou podobné;</a:t>
            </a:r>
          </a:p>
          <a:p>
            <a:r>
              <a:rPr lang="cs-CZ" dirty="0" smtClean="0"/>
              <a:t>doporučuji zakoupit si stylus;</a:t>
            </a:r>
          </a:p>
          <a:p>
            <a:r>
              <a:rPr lang="cs-CZ" dirty="0" smtClean="0"/>
              <a:t>výsledkem práce je obrázek, </a:t>
            </a:r>
            <a:r>
              <a:rPr lang="cs-CZ" dirty="0" err="1" smtClean="0"/>
              <a:t>gif</a:t>
            </a:r>
            <a:r>
              <a:rPr lang="cs-CZ" dirty="0" smtClean="0"/>
              <a:t>, 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4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obanovp\Documents\2018\Artama kurz pokračování\basguiat\4846eb355849abfbf5be8f08af6fd7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796888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7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obanovp\Documents\2018\Artama kurz pokračování\basguiat\29251369_954675794693320_140441313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87287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obanovp\Documents\2018\Artama kurz pokračování\basguiat\sket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5" y="332656"/>
            <a:ext cx="8638085" cy="60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nebojte se!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212935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Nainstalujte si </a:t>
            </a:r>
            <a:r>
              <a:rPr lang="cs-CZ" b="1" dirty="0" smtClean="0"/>
              <a:t>Kahoot.it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vytvořte žákům zajímavé </a:t>
            </a:r>
            <a:br>
              <a:rPr lang="cs-CZ" dirty="0" smtClean="0"/>
            </a:br>
            <a:r>
              <a:rPr lang="cs-CZ" dirty="0" smtClean="0"/>
              <a:t>hry a soutěže!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6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err="1"/>
              <a:t>Cinemagraph</a:t>
            </a:r>
            <a:r>
              <a:rPr lang="cs-CZ" b="1" dirty="0"/>
              <a:t> /</a:t>
            </a:r>
            <a:r>
              <a:rPr lang="cs-CZ" dirty="0"/>
              <a:t> https://play.google.com/store/apps/details?id=com.crazylabs.gifcam&amp;hl=cs</a:t>
            </a:r>
            <a:endParaRPr lang="cs-CZ" dirty="0"/>
          </a:p>
          <a:p>
            <a:pPr marL="0" indent="0">
              <a:buNone/>
            </a:pPr>
            <a:r>
              <a:rPr lang="cs-CZ" dirty="0" err="1" smtClean="0"/>
              <a:t>Cinemagraf</a:t>
            </a:r>
            <a:r>
              <a:rPr lang="cs-CZ" dirty="0" smtClean="0"/>
              <a:t> </a:t>
            </a:r>
            <a:r>
              <a:rPr lang="cs-CZ" dirty="0"/>
              <a:t>je fotografie, na které probíhá menší a opakovaný pohyb. Vyvolává iluzi videa. V muzeu byla využita jako krátká etuda s názvem </a:t>
            </a:r>
            <a:r>
              <a:rPr lang="cs-CZ" i="1" dirty="0"/>
              <a:t>Tajný život stínů</a:t>
            </a:r>
            <a:r>
              <a:rPr lang="cs-CZ" dirty="0"/>
              <a:t> při </a:t>
            </a:r>
            <a:r>
              <a:rPr lang="cs-CZ" dirty="0" err="1"/>
              <a:t>finisáži</a:t>
            </a:r>
            <a:r>
              <a:rPr lang="cs-CZ" dirty="0"/>
              <a:t> výstavy Jozefa Jankoviče, kdy účastníci snímali sebe a svůj stín. Ve výsledném </a:t>
            </a:r>
            <a:r>
              <a:rPr lang="cs-CZ" dirty="0" err="1"/>
              <a:t>cinemagrafu</a:t>
            </a:r>
            <a:r>
              <a:rPr lang="cs-CZ" dirty="0"/>
              <a:t> postava zůstala statická a stín se pohyboval.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>Ukázka výstupu účastníků semináře:</a:t>
            </a:r>
            <a:endParaRPr lang="cs-CZ" dirty="0"/>
          </a:p>
          <a:p>
            <a:r>
              <a:rPr lang="cs-CZ" dirty="0"/>
              <a:t>[</a:t>
            </a:r>
            <a:r>
              <a:rPr lang="cs-CZ" i="1" dirty="0"/>
              <a:t>vložit </a:t>
            </a:r>
            <a:r>
              <a:rPr lang="cs-CZ" i="1" dirty="0" err="1"/>
              <a:t>gif</a:t>
            </a:r>
            <a:r>
              <a:rPr lang="cs-CZ" i="1" dirty="0"/>
              <a:t>: </a:t>
            </a:r>
            <a:r>
              <a:rPr lang="cs-CZ" i="1" dirty="0" err="1"/>
              <a:t>Cerny_Cinemagraph</a:t>
            </a:r>
            <a:r>
              <a:rPr lang="cs-CZ" dirty="0"/>
              <a:t>]</a:t>
            </a:r>
            <a:endParaRPr lang="cs-CZ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219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Ukázka </a:t>
            </a:r>
            <a:r>
              <a:rPr lang="cs-CZ" dirty="0"/>
              <a:t>výstupu účastníků </a:t>
            </a:r>
            <a:r>
              <a:rPr lang="cs-CZ" dirty="0" smtClean="0"/>
              <a:t>semináře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2050" name="Picture 2" descr="C:\Users\sobanovp\Downloads\Cinema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7145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4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65" y="1600200"/>
            <a:ext cx="2567069" cy="4525963"/>
          </a:xfrm>
        </p:spPr>
      </p:pic>
    </p:spTree>
    <p:extLst>
      <p:ext uri="{BB962C8B-B14F-4D97-AF65-F5344CB8AC3E}">
        <p14:creationId xmlns:p14="http://schemas.microsoft.com/office/powerpoint/2010/main" val="59009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Animator</a:t>
            </a:r>
            <a:r>
              <a:rPr lang="cs-CZ" dirty="0"/>
              <a:t> / https://play.google.com/store/apps/details?id=com.picsart.animate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Jedna </a:t>
            </a:r>
            <a:r>
              <a:rPr lang="cs-CZ" dirty="0"/>
              <a:t>z mnoha aplikací pro tvorbu animací snímek po snímku. Ukázka využití aplikace žáky I. stupně ZŠ v rámci výstavy Koně v piškotech: https://www.facebook.com/muolive/videos/1587857787966470</a:t>
            </a:r>
            <a:r>
              <a:rPr lang="cs-CZ" dirty="0" smtClean="0"/>
              <a:t>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8990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314</Words>
  <Application>Microsoft Office PowerPoint</Application>
  <PresentationFormat>Předvádění na obrazovce (4:3)</PresentationFormat>
  <Paragraphs>63</Paragraphs>
  <Slides>59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Motiv systému Office</vt:lpstr>
      <vt:lpstr>Praktické využití interaktivních her muzeí a galerií ve výuce výtvarné výchovy a dalších společenskovědních oborů 2</vt:lpstr>
      <vt:lpstr>Aplikace z části kurzu vedené  Lenkou Trantírkovou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Hrst tipů (část Petry Šobáňové)</vt:lpstr>
      <vt:lpstr>Eduklipy  (stránky muzeí, YouTube)</vt:lpstr>
      <vt:lpstr>Prezentace aplikace PowerPoint</vt:lpstr>
      <vt:lpstr>Hry  s estetickým účinkem  nebo se zdařile podaným vzdělávacím obsahem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E-learningové portály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http://www.artsology.com</vt:lpstr>
      <vt:lpstr>Nástroje  ke kreslení a tvůrčím činnostem</vt:lpstr>
      <vt:lpstr>PicsArt   Animator  Create   Sketches  Paper   Clip2Comic  Captions   Popstamatic /     PopArt </vt:lpstr>
      <vt:lpstr>Workshop aneb experimentuj podle libosti</vt:lpstr>
      <vt:lpstr>SAMPLOVÁNÍ PODLE  Jean-Michela Basquiata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TVOŘÍME KOMIKSOVÝ STRIP </vt:lpstr>
      <vt:lpstr> Clip2Comic    Captions   </vt:lpstr>
      <vt:lpstr>vymyslíme scénář;  připravíme fotografie;  v Clip2Comic otevřeme své fotografie  a převedeme je do komiksové úpravy;  uložíme;  v aplikaci Captions dotvoříme strip  a opatříme fotografie bublinami </vt:lpstr>
      <vt:lpstr>Prezentace aplikace PowerPoint</vt:lpstr>
      <vt:lpstr>Prezentace aplikace PowerPoint</vt:lpstr>
      <vt:lpstr>Prezentace aplikace PowerPoint</vt:lpstr>
      <vt:lpstr>Experimentujeme s pop artem</vt:lpstr>
      <vt:lpstr>  Popstamatic      PopArt </vt:lpstr>
      <vt:lpstr>Prezentace aplikace PowerPoint</vt:lpstr>
      <vt:lpstr>Prezentace aplikace PowerPoint</vt:lpstr>
      <vt:lpstr>Prezentace aplikace PowerPoint</vt:lpstr>
      <vt:lpstr>Inspirujte se vizualitou „Oka“ od Centre Pompidou  a vytvořte svůj gif s motivem kruhu a oka</vt:lpstr>
      <vt:lpstr>Prezentace aplikace PowerPoint</vt:lpstr>
      <vt:lpstr>Kreslíme, animujeme...</vt:lpstr>
      <vt:lpstr>Prezentace aplikace PowerPoint</vt:lpstr>
      <vt:lpstr>Prezentace aplikace PowerPoint</vt:lpstr>
      <vt:lpstr>Prezentace aplikace PowerPoint</vt:lpstr>
      <vt:lpstr>nebojte se!</vt:lpstr>
      <vt:lpstr>Nainstalujte si Kahoot.it a vytvořte žákům zajímavé  hry a soutěže!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ARTAMA 2</dc:title>
  <dc:creator>sobanovp</dc:creator>
  <cp:lastModifiedBy>sobanovp</cp:lastModifiedBy>
  <cp:revision>17</cp:revision>
  <dcterms:created xsi:type="dcterms:W3CDTF">2018-03-17T05:45:38Z</dcterms:created>
  <dcterms:modified xsi:type="dcterms:W3CDTF">2018-03-22T19:02:33Z</dcterms:modified>
</cp:coreProperties>
</file>